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7" r:id="rId7"/>
    <p:sldId id="271" r:id="rId8"/>
    <p:sldId id="278" r:id="rId9"/>
    <p:sldId id="272" r:id="rId10"/>
    <p:sldId id="273" r:id="rId11"/>
    <p:sldId id="274" r:id="rId12"/>
    <p:sldId id="275" r:id="rId13"/>
    <p:sldId id="279" r:id="rId14"/>
    <p:sldId id="281" r:id="rId15"/>
    <p:sldId id="280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kpmo.ru/kpmo/report/filling/obj/14181416/rnd/0.2932070930083118/type/0" TargetMode="External"/><Relationship Id="rId4" Type="http://schemas.openxmlformats.org/officeDocument/2006/relationships/hyperlink" Target="mailto:school7@anapa.kubannet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Муниципальное бюджетное общеобразовательное учреждение </a:t>
            </a:r>
            <a:br>
              <a:rPr lang="ru-RU" sz="2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средняя общеобразовательная школа №7 муниципального образования город-курорт Анапа Краснодарского края</a:t>
            </a:r>
            <a:endParaRPr lang="ru-RU" sz="2400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9195"/>
            <a:ext cx="3962400" cy="29718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4114800" cy="3086100"/>
          </a:xfrm>
        </p:spPr>
      </p:pic>
      <p:sp>
        <p:nvSpPr>
          <p:cNvPr id="2" name="Прямоугольник 1"/>
          <p:cNvSpPr/>
          <p:nvPr/>
        </p:nvSpPr>
        <p:spPr>
          <a:xfrm>
            <a:off x="4267200" y="1676400"/>
            <a:ext cx="41148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Почтовый адрес: 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353440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Краснодарский край, город-курорт Анапа 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улица 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Ленина, 169 «А</a:t>
            </a:r>
            <a:r>
              <a:rPr lang="ru-RU" b="1">
                <a:solidFill>
                  <a:srgbClr val="0000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», </a:t>
            </a:r>
            <a:r>
              <a:rPr lang="ru-RU" b="1" smtClean="0">
                <a:solidFill>
                  <a:srgbClr val="0000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микрорайон </a:t>
            </a: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 «А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Телефон/факс:  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8(86133) 40657</a:t>
            </a:r>
            <a:endParaRPr lang="ru-RU" b="1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E-mail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C00000"/>
                </a:solidFill>
                <a:latin typeface="Monotype Corsiva" panose="03010101010201010101" pitchFamily="66" charset="0"/>
                <a:hlinkClick r:id="rId4"/>
              </a:rPr>
              <a:t>school7@anapa.kubannet.ru</a:t>
            </a:r>
            <a:r>
              <a:rPr lang="en-US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Сайт : </a:t>
            </a:r>
            <a:r>
              <a:rPr lang="ru-RU" b="1" u="sng" dirty="0">
                <a:solidFill>
                  <a:srgbClr val="C00000"/>
                </a:solidFill>
                <a:latin typeface="Monotype Corsiva" panose="03010101010201010101" pitchFamily="66" charset="0"/>
                <a:hlinkClick r:id="rId5"/>
              </a:rPr>
              <a:t>http://nsportal.ru/node/630442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 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5333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Кабинеты  начальной школы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Гонтарь\Desktop\классные комнаты\IMG_20140907_1233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4200"/>
            <a:ext cx="3811588" cy="2858691"/>
          </a:xfrm>
          <a:prstGeom prst="rect">
            <a:avLst/>
          </a:prstGeom>
          <a:noFill/>
        </p:spPr>
      </p:pic>
      <p:pic>
        <p:nvPicPr>
          <p:cNvPr id="9219" name="Picture 3" descr="C:\Users\Гонтарь\Desktop\классные комнаты\IMG_20140907_1235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736975" cy="280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5333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Кабинеты  начальной школы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Гонтарь\Desktop\классные комнаты\IMG_20140907_1235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3860800" cy="2895600"/>
          </a:xfrm>
          <a:prstGeom prst="rect">
            <a:avLst/>
          </a:prstGeom>
          <a:noFill/>
        </p:spPr>
      </p:pic>
      <p:pic>
        <p:nvPicPr>
          <p:cNvPr id="10243" name="Picture 3" descr="C:\Users\Гонтарь\Desktop\классные комнаты\IMG_20140907_1235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533399"/>
          </a:xfrm>
        </p:spPr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технологии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Гонтарь\Desktop\классные комнаты\IMG_20140907_1240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3802063" cy="2851547"/>
          </a:xfrm>
          <a:prstGeom prst="rect">
            <a:avLst/>
          </a:prstGeom>
          <a:noFill/>
        </p:spPr>
      </p:pic>
      <p:pic>
        <p:nvPicPr>
          <p:cNvPr id="11268" name="Picture 4" descr="C:\Users\Гонтарь\Desktop\классные комнаты\IMG_20140907_124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3836988" cy="2877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5333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зал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Гонтарь\Desktop\классные комнаты\IMG_20140907_1249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860800" cy="2895600"/>
          </a:xfrm>
          <a:prstGeom prst="rect">
            <a:avLst/>
          </a:prstGeom>
          <a:noFill/>
        </p:spPr>
      </p:pic>
      <p:pic>
        <p:nvPicPr>
          <p:cNvPr id="15363" name="Picture 3" descr="C:\Users\Гонтарь\Desktop\классные комнаты\IMG_20140907_1249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736975" cy="280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Столовая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IMG_0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887788" cy="2744391"/>
          </a:xfrm>
          <a:prstGeom prst="rect">
            <a:avLst/>
          </a:prstGeom>
          <a:noFill/>
        </p:spPr>
      </p:pic>
      <p:pic>
        <p:nvPicPr>
          <p:cNvPr id="2051" name="Picture 3" descr="C:\Users\Гонтарь\Desktop\классные комнаты\IMG_20140907_1253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981201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шахмат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Гонтарь\Desktop\классные комнаты\IMG_20140907_1238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810000" cy="2857500"/>
          </a:xfrm>
          <a:prstGeom prst="rect">
            <a:avLst/>
          </a:prstGeom>
          <a:noFill/>
        </p:spPr>
      </p:pic>
      <p:pic>
        <p:nvPicPr>
          <p:cNvPr id="16387" name="Picture 3" descr="C:\Users\Гонтарь\Desktop\классные комнаты\IMG_20140907_1237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736975" cy="280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60" y="1024902"/>
            <a:ext cx="1651754" cy="233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75656" y="457200"/>
            <a:ext cx="5904656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Наши достижения</a:t>
            </a:r>
            <a:endParaRPr lang="ru-RU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49199"/>
            <a:ext cx="1296143" cy="183289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3055"/>
            <a:ext cx="1348533" cy="202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Черевик\Desktop\зам УМР\ДОСТИЖЕНИЯ\2013-2014\Спортивные\1 м в смеш. эстафете Президентские спортивные игр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6" y="1"/>
            <a:ext cx="135570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Черевик\Desktop\зам УМР\ДОСТИЖЕНИЯ\2013-2014\Спортивные\2 место в лёгкой ателетике на Кубок губернатора КК (девочки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" y="2204864"/>
            <a:ext cx="1376314" cy="19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0932"/>
            <a:ext cx="1381922" cy="195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12" y="2338319"/>
            <a:ext cx="1421088" cy="200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Черевик\Desktop\зам УМР\ДОСТИЖЕНИЯ\2013-2014\Спортивные\1 место в эстафетном беге на Кубок губернатора КК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38366"/>
            <a:ext cx="1242614" cy="17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Черевик\Desktop\зам УМР\ДОСТИЖЕНИЯ\2013-2014\Спортивные\1 место в эстафетном беге на Кубок губернатора КК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68" y="1812038"/>
            <a:ext cx="1380344" cy="19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Черевик\Desktop\зам УМР\ДОСТИЖЕНИЯ\2013-2014\Месячник военно-патриотического воспитания\Победители смотра строя и песни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12661"/>
            <a:ext cx="1584176" cy="22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95301"/>
            <a:ext cx="1548726" cy="21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50271"/>
            <a:ext cx="1775513" cy="251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73" y="3992639"/>
            <a:ext cx="1499245" cy="211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2596"/>
            <a:ext cx="1544317" cy="218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73147"/>
            <a:ext cx="1638459" cy="23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473147"/>
            <a:ext cx="1584177" cy="238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8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3809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математики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Гонтарь\Desktop\классные комнаты\IMG_20140907_121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1"/>
            <a:ext cx="3860800" cy="2895600"/>
          </a:xfrm>
          <a:prstGeom prst="rect">
            <a:avLst/>
          </a:prstGeom>
          <a:noFill/>
        </p:spPr>
      </p:pic>
      <p:pic>
        <p:nvPicPr>
          <p:cNvPr id="3076" name="Picture 4" descr="C:\Users\Гонтарь\Desktop\классные комнаты\IMG_20140907_1212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819401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3809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физики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Гонтарь\Desktop\классные комнаты\IMG_20140907_1213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860800" cy="2895600"/>
          </a:xfrm>
          <a:prstGeom prst="rect">
            <a:avLst/>
          </a:prstGeom>
          <a:noFill/>
        </p:spPr>
      </p:pic>
      <p:pic>
        <p:nvPicPr>
          <p:cNvPr id="4099" name="Picture 3" descr="C:\Users\Гонтарь\Desktop\классные комнаты\IMG_20140907_1213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3813175" cy="2859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5333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химии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Гонтарь\Desktop\классные комнаты\IMG_20140907_122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1"/>
            <a:ext cx="3886200" cy="2914650"/>
          </a:xfrm>
          <a:prstGeom prst="rect">
            <a:avLst/>
          </a:prstGeom>
          <a:noFill/>
        </p:spPr>
      </p:pic>
      <p:pic>
        <p:nvPicPr>
          <p:cNvPr id="5123" name="Picture 3" descr="C:\Users\Гонтарь\Desktop\классные комнаты\IMG_20140907_1220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2057401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5333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географии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Гонтарь\Desktop\классные комнаты\IMG_20140907_122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2057401"/>
            <a:ext cx="3759200" cy="2819400"/>
          </a:xfrm>
          <a:prstGeom prst="rect">
            <a:avLst/>
          </a:prstGeom>
          <a:noFill/>
        </p:spPr>
      </p:pic>
      <p:pic>
        <p:nvPicPr>
          <p:cNvPr id="6147" name="Picture 3" descr="C:\Users\Гонтарь\Desktop\классные комнаты\IMG_20140907_1224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759199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5333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биологии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Гонтарь\Desktop\классные комнаты\IMG_20140907_1243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759200" cy="2819400"/>
          </a:xfrm>
          <a:prstGeom prst="rect">
            <a:avLst/>
          </a:prstGeom>
          <a:noFill/>
        </p:spPr>
      </p:pic>
      <p:pic>
        <p:nvPicPr>
          <p:cNvPr id="13315" name="Picture 3" descr="C:\Users\Гонтарь\Desktop\классные комнаты\IMG_20140907_1243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759199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5333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Гонтарь\Desktop\классные комнаты\IMG_20140907_122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887788" cy="2915841"/>
          </a:xfrm>
          <a:prstGeom prst="rect">
            <a:avLst/>
          </a:prstGeom>
          <a:noFill/>
        </p:spPr>
      </p:pic>
      <p:pic>
        <p:nvPicPr>
          <p:cNvPr id="7171" name="Picture 3" descr="C:\Users\Гонтарь\Desktop\классные комнаты\IMG_20140907_1226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981201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5333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ОБЖ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Гонтарь\Desktop\классные комнаты\IMG_20140907_124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1981201"/>
            <a:ext cx="3759200" cy="2819400"/>
          </a:xfrm>
          <a:prstGeom prst="rect">
            <a:avLst/>
          </a:prstGeom>
          <a:noFill/>
        </p:spPr>
      </p:pic>
      <p:pic>
        <p:nvPicPr>
          <p:cNvPr id="14339" name="Picture 3" descr="C:\Users\Гонтарь\Desktop\классные комнаты\IMG_20140907_1246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3700463" cy="277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Материально-техническая обеспеченность школы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7620000" cy="5333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Кабинеты  начальной школы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Гонтарь\Desktop\классные комнаты\IMG_20140907_123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3581400" cy="2686050"/>
          </a:xfrm>
          <a:prstGeom prst="rect">
            <a:avLst/>
          </a:prstGeom>
          <a:noFill/>
        </p:spPr>
      </p:pic>
      <p:pic>
        <p:nvPicPr>
          <p:cNvPr id="8195" name="Picture 3" descr="C:\Users\Гонтарь\Desktop\классные комнаты\IMG_20140907_1233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116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Муниципальное бюджетное общеобразовательное учреждение  средняя общеобразовательная школа №7 муниципального образования город-курорт Анапа Краснодарского края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Материально-техническая обеспеченность школы</vt:lpstr>
      <vt:lpstr>Наши достижения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Admin</cp:lastModifiedBy>
  <cp:revision>24</cp:revision>
  <dcterms:created xsi:type="dcterms:W3CDTF">2013-10-20T14:43:13Z</dcterms:created>
  <dcterms:modified xsi:type="dcterms:W3CDTF">2021-02-27T07:47:23Z</dcterms:modified>
</cp:coreProperties>
</file>